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64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61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571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7451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25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42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012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8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925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67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00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3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417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47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290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26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87C4655-0281-432D-AF38-A9CDC64350F5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F7660-3B5E-44D5-A2E1-6928571A2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6852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CREATING A BASH SCRIPT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By Jonathan </a:t>
            </a:r>
            <a:r>
              <a:rPr lang="en-US" dirty="0"/>
              <a:t>Rinfret</a:t>
            </a:r>
          </a:p>
          <a:p>
            <a:r>
              <a:rPr lang="en-US" dirty="0"/>
              <a:t>Jonathan.Rinfret@my.gavilan.edu</a:t>
            </a:r>
          </a:p>
        </p:txBody>
      </p:sp>
    </p:spTree>
    <p:extLst>
      <p:ext uri="{BB962C8B-B14F-4D97-AF65-F5344CB8AC3E}">
        <p14:creationId xmlns:p14="http://schemas.microsoft.com/office/powerpoint/2010/main" val="4109373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Bash Scripts?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Bash scripts are a way for you to make your own commands in </a:t>
            </a:r>
            <a:r>
              <a:rPr lang="en-US" dirty="0" err="1"/>
              <a:t>linux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For example you could create your own command that copies the name of a file and puts in a certain directory.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656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Simple Bash Script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Put the script under </a:t>
            </a:r>
            <a:r>
              <a:rPr lang="en-US" dirty="0" err="1"/>
              <a:t>usr</a:t>
            </a:r>
            <a:r>
              <a:rPr lang="en-US" dirty="0"/>
              <a:t>/bin folder</a:t>
            </a:r>
          </a:p>
          <a:p>
            <a:r>
              <a:rPr lang="en-US" dirty="0"/>
              <a:t>Type this command</a:t>
            </a:r>
          </a:p>
          <a:p>
            <a:pPr marL="457200" lvl="1" indent="0">
              <a:buNone/>
            </a:pPr>
            <a:r>
              <a:rPr lang="en-US" dirty="0"/>
              <a:t>which bash &gt; (name of script).sh</a:t>
            </a:r>
          </a:p>
          <a:p>
            <a:endParaRPr lang="en-US" dirty="0"/>
          </a:p>
          <a:p>
            <a:r>
              <a:rPr lang="en-US" dirty="0"/>
              <a:t>OR open a text editor with name of script</a:t>
            </a:r>
          </a:p>
          <a:p>
            <a:r>
              <a:rPr lang="en-US" dirty="0"/>
              <a:t>Ex: </a:t>
            </a:r>
            <a:r>
              <a:rPr lang="en-US"/>
              <a:t>vi (name of script).</a:t>
            </a:r>
            <a:r>
              <a:rPr lang="en-US" dirty="0" err="1"/>
              <a:t>sh</a:t>
            </a:r>
            <a:endParaRPr lang="en-US" dirty="0"/>
          </a:p>
          <a:p>
            <a:endParaRPr lang="en-US" dirty="0"/>
          </a:p>
          <a:p>
            <a:r>
              <a:rPr lang="en-US" dirty="0"/>
              <a:t>In the text editor input the following and then save the file.</a:t>
            </a:r>
          </a:p>
          <a:p>
            <a:r>
              <a:rPr lang="en-US" dirty="0"/>
              <a:t>#!/bin/bash</a:t>
            </a:r>
          </a:p>
          <a:p>
            <a:endParaRPr lang="en-US" dirty="0"/>
          </a:p>
          <a:p>
            <a:r>
              <a:rPr lang="en-US" dirty="0"/>
              <a:t> echo My First Bash Script</a:t>
            </a:r>
          </a:p>
        </p:txBody>
      </p:sp>
    </p:spTree>
    <p:extLst>
      <p:ext uri="{BB962C8B-B14F-4D97-AF65-F5344CB8AC3E}">
        <p14:creationId xmlns:p14="http://schemas.microsoft.com/office/powerpoint/2010/main" val="15448794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</TotalTime>
  <Words>112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</vt:lpstr>
      <vt:lpstr>CREATING A BASH SCRIPT</vt:lpstr>
      <vt:lpstr>What are Bash Scripts?</vt:lpstr>
      <vt:lpstr>Creating a Simple Bash Script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BASH SCRIPT</dc:title>
  <dc:creator>Jonathan Rinfret</dc:creator>
  <cp:lastModifiedBy>Jonathan Rinfret</cp:lastModifiedBy>
  <cp:revision>3</cp:revision>
  <dcterms:created xsi:type="dcterms:W3CDTF">2016-11-10T18:21:05Z</dcterms:created>
  <dcterms:modified xsi:type="dcterms:W3CDTF">2016-11-13T21:09:00Z</dcterms:modified>
</cp:coreProperties>
</file>